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9" r:id="rId6"/>
    <p:sldId id="270" r:id="rId7"/>
    <p:sldId id="271" r:id="rId8"/>
    <p:sldId id="272" r:id="rId9"/>
    <p:sldId id="258" r:id="rId10"/>
    <p:sldId id="257" r:id="rId11"/>
    <p:sldId id="268" r:id="rId12"/>
    <p:sldId id="274" r:id="rId13"/>
    <p:sldId id="275" r:id="rId14"/>
    <p:sldId id="284" r:id="rId15"/>
    <p:sldId id="276" r:id="rId16"/>
    <p:sldId id="277" r:id="rId17"/>
    <p:sldId id="279" r:id="rId18"/>
    <p:sldId id="278" r:id="rId19"/>
    <p:sldId id="280" r:id="rId20"/>
    <p:sldId id="281" r:id="rId21"/>
    <p:sldId id="282" r:id="rId22"/>
    <p:sldId id="283" r:id="rId23"/>
    <p:sldId id="266" r:id="rId24"/>
    <p:sldId id="262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961C-D01D-4148-986B-71EE50A5C201}" type="datetimeFigureOut">
              <a:rPr lang="gl-ES" smtClean="0"/>
              <a:t>12/05/2025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733-514B-4841-9EBD-3BCEC36234F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8157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961C-D01D-4148-986B-71EE50A5C201}" type="datetimeFigureOut">
              <a:rPr lang="gl-ES" smtClean="0"/>
              <a:t>12/05/2025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733-514B-4841-9EBD-3BCEC36234F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7259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961C-D01D-4148-986B-71EE50A5C201}" type="datetimeFigureOut">
              <a:rPr lang="gl-ES" smtClean="0"/>
              <a:t>12/05/2025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733-514B-4841-9EBD-3BCEC36234F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1802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961C-D01D-4148-986B-71EE50A5C201}" type="datetimeFigureOut">
              <a:rPr lang="gl-ES" smtClean="0"/>
              <a:t>12/05/2025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733-514B-4841-9EBD-3BCEC36234F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9331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961C-D01D-4148-986B-71EE50A5C201}" type="datetimeFigureOut">
              <a:rPr lang="gl-ES" smtClean="0"/>
              <a:t>12/05/2025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733-514B-4841-9EBD-3BCEC36234F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0412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961C-D01D-4148-986B-71EE50A5C201}" type="datetimeFigureOut">
              <a:rPr lang="gl-ES" smtClean="0"/>
              <a:t>12/05/2025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733-514B-4841-9EBD-3BCEC36234F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0009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961C-D01D-4148-986B-71EE50A5C201}" type="datetimeFigureOut">
              <a:rPr lang="gl-ES" smtClean="0"/>
              <a:t>12/05/2025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733-514B-4841-9EBD-3BCEC36234F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2775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961C-D01D-4148-986B-71EE50A5C201}" type="datetimeFigureOut">
              <a:rPr lang="gl-ES" smtClean="0"/>
              <a:t>12/05/2025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733-514B-4841-9EBD-3BCEC36234F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9589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961C-D01D-4148-986B-71EE50A5C201}" type="datetimeFigureOut">
              <a:rPr lang="gl-ES" smtClean="0"/>
              <a:t>12/05/2025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733-514B-4841-9EBD-3BCEC36234F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8036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961C-D01D-4148-986B-71EE50A5C201}" type="datetimeFigureOut">
              <a:rPr lang="gl-ES" smtClean="0"/>
              <a:t>12/05/2025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733-514B-4841-9EBD-3BCEC36234F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5241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961C-D01D-4148-986B-71EE50A5C201}" type="datetimeFigureOut">
              <a:rPr lang="gl-ES" smtClean="0"/>
              <a:t>12/05/2025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733-514B-4841-9EBD-3BCEC36234F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8911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961C-D01D-4148-986B-71EE50A5C201}" type="datetimeFigureOut">
              <a:rPr lang="gl-ES" smtClean="0"/>
              <a:t>12/05/2025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36733-514B-4841-9EBD-3BCEC36234F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9361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8241" y="996952"/>
            <a:ext cx="7418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9600" b="1" dirty="0"/>
              <a:t>o</a:t>
            </a:r>
            <a:r>
              <a:rPr lang="gl-ES" sz="9600" b="1" dirty="0" smtClean="0"/>
              <a:t> tempo</a:t>
            </a:r>
            <a:endParaRPr lang="gl-ES" sz="9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161" t="6905" r="8455" b="14038"/>
          <a:stretch/>
        </p:blipFill>
        <p:spPr>
          <a:xfrm>
            <a:off x="2852750" y="2566612"/>
            <a:ext cx="6729212" cy="34257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230" y="240982"/>
            <a:ext cx="6986622" cy="7559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37" y="3465969"/>
            <a:ext cx="646232" cy="26885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76" y="5179000"/>
            <a:ext cx="3731075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5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847795" y="862885"/>
            <a:ext cx="10940135" cy="485488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91116" y="5936019"/>
            <a:ext cx="1092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por unha vez, non terían que viaxar para gozala.)</a:t>
            </a:r>
            <a:endParaRPr lang="gl-ES" sz="2800" b="1" dirty="0"/>
          </a:p>
        </p:txBody>
      </p:sp>
    </p:spTree>
    <p:extLst>
      <p:ext uri="{BB962C8B-B14F-4D97-AF65-F5344CB8AC3E}">
        <p14:creationId xmlns:p14="http://schemas.microsoft.com/office/powerpoint/2010/main" val="55025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52" y="5826619"/>
            <a:ext cx="11389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/>
              <a:t>C</a:t>
            </a:r>
            <a:r>
              <a:rPr lang="pt-BR" sz="2800" b="1" dirty="0" err="1" smtClean="0"/>
              <a:t>ando</a:t>
            </a:r>
            <a:r>
              <a:rPr lang="pt-BR" sz="2800" b="1" dirty="0" smtClean="0"/>
              <a:t> </a:t>
            </a:r>
            <a:r>
              <a:rPr lang="pt-BR" sz="2800" b="1" dirty="0" err="1"/>
              <a:t>fai</a:t>
            </a:r>
            <a:r>
              <a:rPr lang="pt-BR" sz="2800" b="1" dirty="0"/>
              <a:t> </a:t>
            </a:r>
            <a:r>
              <a:rPr lang="pt-BR" sz="2800" b="1" dirty="0" err="1"/>
              <a:t>frío</a:t>
            </a:r>
            <a:r>
              <a:rPr lang="pt-BR" sz="2800" b="1" dirty="0"/>
              <a:t> </a:t>
            </a:r>
            <a:r>
              <a:rPr lang="pt-BR" sz="2800" b="1" dirty="0" err="1"/>
              <a:t>fai</a:t>
            </a:r>
            <a:r>
              <a:rPr lang="pt-BR" sz="2800" b="1" dirty="0"/>
              <a:t> </a:t>
            </a:r>
            <a:r>
              <a:rPr lang="pt-BR" sz="2800" b="1" dirty="0" err="1"/>
              <a:t>frío</a:t>
            </a:r>
            <a:r>
              <a:rPr lang="pt-BR" sz="2800" b="1" dirty="0"/>
              <a:t>, de quedar </a:t>
            </a:r>
            <a:r>
              <a:rPr lang="pt-BR" sz="2800" b="1" dirty="0" err="1"/>
              <a:t>irto</a:t>
            </a:r>
            <a:r>
              <a:rPr lang="pt-BR" sz="2800" b="1" dirty="0"/>
              <a:t>, entalado, </a:t>
            </a:r>
          </a:p>
          <a:p>
            <a:pPr algn="ctr"/>
            <a:r>
              <a:rPr lang="pt-BR" sz="2800" b="1" dirty="0"/>
              <a:t>de </a:t>
            </a:r>
            <a:r>
              <a:rPr lang="pt-BR" sz="2800" b="1" dirty="0" err="1"/>
              <a:t>carambelos</a:t>
            </a:r>
            <a:r>
              <a:rPr lang="pt-BR" sz="2800" b="1" dirty="0"/>
              <a:t> nas </a:t>
            </a:r>
            <a:r>
              <a:rPr lang="pt-BR" sz="2800" b="1" dirty="0" err="1" smtClean="0"/>
              <a:t>pingueiras</a:t>
            </a:r>
            <a:r>
              <a:rPr lang="pt-BR" sz="2800" b="1" dirty="0" smtClean="0"/>
              <a:t>, </a:t>
            </a:r>
            <a:r>
              <a:rPr lang="pt-BR" sz="2800" b="1" dirty="0" err="1" smtClean="0"/>
              <a:t>xeada</a:t>
            </a:r>
            <a:r>
              <a:rPr lang="pt-BR" sz="2800" b="1" dirty="0" smtClean="0"/>
              <a:t> forte e </a:t>
            </a:r>
            <a:r>
              <a:rPr lang="pt-BR" sz="2800" b="1" dirty="0" err="1"/>
              <a:t>pozas</a:t>
            </a:r>
            <a:r>
              <a:rPr lang="pt-BR" sz="2800" b="1" dirty="0"/>
              <a:t> </a:t>
            </a:r>
            <a:r>
              <a:rPr lang="pt-BR" sz="2800" b="1" dirty="0" err="1"/>
              <a:t>con</a:t>
            </a:r>
            <a:r>
              <a:rPr lang="pt-BR" sz="2800" b="1" dirty="0"/>
              <a:t> </a:t>
            </a:r>
            <a:r>
              <a:rPr lang="pt-BR" sz="2800" b="1" dirty="0" err="1" smtClean="0"/>
              <a:t>lazo</a:t>
            </a:r>
            <a:endParaRPr lang="pt-BR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83" y="369274"/>
            <a:ext cx="9659155" cy="54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3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9802" y="5707369"/>
            <a:ext cx="10835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E cando chove non chove, arroia, </a:t>
            </a:r>
            <a:r>
              <a:rPr lang="gl-ES" sz="2800" b="1" dirty="0" smtClean="0"/>
              <a:t>cae </a:t>
            </a:r>
            <a:r>
              <a:rPr lang="gl-ES" sz="2800" b="1" dirty="0"/>
              <a:t>auga a cuncas, a cachón. </a:t>
            </a:r>
          </a:p>
          <a:p>
            <a:pPr algn="ctr"/>
            <a:r>
              <a:rPr lang="gl-ES" sz="2800" b="1" dirty="0"/>
              <a:t>Non hai paraugas que resista a forza da auga, os ballóns.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0" y="516025"/>
            <a:ext cx="10518409" cy="51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9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2378" y="5691113"/>
            <a:ext cx="11144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Cando </a:t>
            </a:r>
            <a:r>
              <a:rPr lang="gl-ES" sz="2800" b="1" dirty="0"/>
              <a:t>venta non é unha airexa, un </a:t>
            </a:r>
            <a:r>
              <a:rPr lang="gl-ES" sz="2800" b="1" dirty="0" err="1"/>
              <a:t>ventiño</a:t>
            </a:r>
            <a:r>
              <a:rPr lang="gl-ES" sz="2800" b="1" dirty="0"/>
              <a:t> que xoga coas follas, </a:t>
            </a:r>
          </a:p>
          <a:p>
            <a:pPr algn="ctr"/>
            <a:r>
              <a:rPr lang="gl-ES" sz="2800" b="1" dirty="0"/>
              <a:t>son refachos de furacán que non deixan cousa con cousa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02" y="940548"/>
            <a:ext cx="10590726" cy="44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8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8888" y="4947514"/>
            <a:ext cx="116854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E se é malo que chova ou vente, </a:t>
            </a:r>
            <a:r>
              <a:rPr lang="pt-BR" sz="2800" b="1" dirty="0" err="1"/>
              <a:t>peor</a:t>
            </a:r>
            <a:r>
              <a:rPr lang="pt-BR" sz="2800" b="1" dirty="0"/>
              <a:t> </a:t>
            </a:r>
            <a:r>
              <a:rPr lang="pt-BR" sz="2800" b="1" dirty="0" smtClean="0"/>
              <a:t>é </a:t>
            </a:r>
            <a:r>
              <a:rPr lang="pt-BR" sz="2800" b="1" dirty="0" err="1" smtClean="0"/>
              <a:t>un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día</a:t>
            </a:r>
            <a:r>
              <a:rPr lang="pt-BR" sz="2800" b="1" dirty="0" smtClean="0"/>
              <a:t> </a:t>
            </a:r>
            <a:r>
              <a:rPr lang="pt-BR" sz="2800" b="1" dirty="0"/>
              <a:t>de </a:t>
            </a:r>
            <a:r>
              <a:rPr lang="pt-BR" sz="2800" b="1" dirty="0" err="1"/>
              <a:t>poalla</a:t>
            </a:r>
            <a:r>
              <a:rPr lang="pt-BR" sz="2800" b="1" dirty="0"/>
              <a:t>, </a:t>
            </a:r>
          </a:p>
          <a:p>
            <a:pPr algn="ctr"/>
            <a:r>
              <a:rPr lang="pt-BR" sz="2800" b="1" dirty="0"/>
              <a:t>de </a:t>
            </a:r>
            <a:r>
              <a:rPr lang="pt-BR" sz="2800" b="1" dirty="0" err="1"/>
              <a:t>brétema</a:t>
            </a:r>
            <a:r>
              <a:rPr lang="pt-BR" sz="2800" b="1" dirty="0"/>
              <a:t> </a:t>
            </a:r>
            <a:r>
              <a:rPr lang="pt-BR" sz="2800" b="1" dirty="0" err="1"/>
              <a:t>mesta</a:t>
            </a:r>
            <a:r>
              <a:rPr lang="pt-BR" sz="2800" b="1" dirty="0"/>
              <a:t> que </a:t>
            </a:r>
            <a:r>
              <a:rPr lang="pt-BR" sz="2800" b="1" dirty="0" err="1"/>
              <a:t>molla</a:t>
            </a:r>
            <a:r>
              <a:rPr lang="pt-BR" sz="2800" b="1" dirty="0"/>
              <a:t> -</a:t>
            </a:r>
            <a:r>
              <a:rPr lang="pt-BR" sz="2800" b="1" dirty="0" err="1"/>
              <a:t>parruma</a:t>
            </a:r>
            <a:r>
              <a:rPr lang="pt-BR" sz="2800" b="1" dirty="0"/>
              <a:t>, mera ou </a:t>
            </a:r>
            <a:r>
              <a:rPr lang="pt-BR" sz="2800" b="1" dirty="0" err="1" smtClean="0"/>
              <a:t>fuscalla</a:t>
            </a:r>
            <a:r>
              <a:rPr lang="pt-BR" sz="2800" b="1" dirty="0" smtClean="0"/>
              <a:t>-; </a:t>
            </a:r>
          </a:p>
          <a:p>
            <a:pPr algn="ctr"/>
            <a:r>
              <a:rPr lang="gl-ES" sz="2800" b="1" dirty="0"/>
              <a:t>de choiva que non é choiva so </a:t>
            </a:r>
            <a:r>
              <a:rPr lang="gl-ES" sz="2800" b="1" dirty="0" err="1"/>
              <a:t>bromorio</a:t>
            </a:r>
            <a:r>
              <a:rPr lang="gl-ES" sz="2800" b="1" dirty="0"/>
              <a:t>, faiscada, </a:t>
            </a:r>
          </a:p>
          <a:p>
            <a:pPr algn="ctr"/>
            <a:r>
              <a:rPr lang="gl-ES" sz="2800" b="1" dirty="0"/>
              <a:t>borralla, orballo, babuña, molura, </a:t>
            </a:r>
            <a:r>
              <a:rPr lang="gl-ES" sz="2800" b="1" dirty="0" smtClean="0"/>
              <a:t>barbaña, barruzada</a:t>
            </a:r>
            <a:r>
              <a:rPr lang="gl-ES" sz="2800" b="1" dirty="0"/>
              <a:t>,... </a:t>
            </a:r>
            <a:endParaRPr lang="pt-BR" sz="2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9" y="178925"/>
            <a:ext cx="9645205" cy="476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23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9193" y="5765009"/>
            <a:ext cx="11389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que </a:t>
            </a:r>
            <a:r>
              <a:rPr lang="gl-ES" sz="2800" b="1" dirty="0"/>
              <a:t>non hai luz nin se ve ceo, que nin chove ao xeito nin escampa, </a:t>
            </a:r>
          </a:p>
          <a:p>
            <a:pPr algn="ctr"/>
            <a:r>
              <a:rPr lang="gl-ES" sz="2800" b="1" dirty="0"/>
              <a:t>que </a:t>
            </a:r>
            <a:r>
              <a:rPr lang="gl-ES" sz="2800" b="1" dirty="0" smtClean="0"/>
              <a:t>súas co </a:t>
            </a:r>
            <a:r>
              <a:rPr lang="gl-ES" sz="2800" b="1" dirty="0" err="1" smtClean="0"/>
              <a:t>chubasqueiro</a:t>
            </a:r>
            <a:r>
              <a:rPr lang="gl-ES" sz="2800" b="1" dirty="0" smtClean="0"/>
              <a:t> e levar paraugas non val de nada.</a:t>
            </a:r>
            <a:endParaRPr lang="gl-E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8" y="334512"/>
            <a:ext cx="10307393" cy="536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2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07831" y="6106613"/>
            <a:ext cx="11286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Tampouco lle gustan nada os días de </a:t>
            </a:r>
            <a:r>
              <a:rPr lang="gl-ES" sz="2800" b="1" dirty="0" err="1"/>
              <a:t>revoltura</a:t>
            </a:r>
            <a:r>
              <a:rPr lang="gl-ES" sz="2800" b="1" dirty="0"/>
              <a:t>,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9" y="453054"/>
            <a:ext cx="10921283" cy="55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36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6440" y="6039050"/>
            <a:ext cx="11309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/>
              <a:t>eses</a:t>
            </a:r>
            <a:r>
              <a:rPr lang="pt-BR" sz="2800" b="1" dirty="0"/>
              <a:t> que igual </a:t>
            </a:r>
            <a:r>
              <a:rPr lang="pt-BR" sz="2800" b="1" dirty="0" err="1"/>
              <a:t>saes</a:t>
            </a:r>
            <a:r>
              <a:rPr lang="pt-BR" sz="2800" b="1" dirty="0"/>
              <a:t> </a:t>
            </a:r>
            <a:r>
              <a:rPr lang="pt-BR" sz="2800" b="1" dirty="0" err="1"/>
              <a:t>con</a:t>
            </a:r>
            <a:r>
              <a:rPr lang="pt-BR" sz="2800" b="1" dirty="0"/>
              <a:t> </a:t>
            </a:r>
            <a:r>
              <a:rPr lang="pt-BR" sz="2800" b="1" dirty="0" smtClean="0"/>
              <a:t>sol</a:t>
            </a:r>
            <a:endParaRPr lang="pt-BR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86" y="502764"/>
            <a:ext cx="9143999" cy="529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5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617" y="6013292"/>
            <a:ext cx="1133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...e volves cunha molladura.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83" y="1094705"/>
            <a:ext cx="10258304" cy="470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0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4647" y="5307916"/>
            <a:ext cx="11672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Mais de todos, os que menos </a:t>
            </a:r>
            <a:r>
              <a:rPr lang="pt-BR" sz="2800" b="1" dirty="0" err="1"/>
              <a:t>son</a:t>
            </a:r>
            <a:r>
              <a:rPr lang="pt-BR" sz="2800" b="1" dirty="0"/>
              <a:t> os </a:t>
            </a:r>
            <a:r>
              <a:rPr lang="pt-BR" sz="2800" b="1" dirty="0" err="1"/>
              <a:t>días</a:t>
            </a:r>
            <a:r>
              <a:rPr lang="pt-BR" sz="2800" b="1" dirty="0"/>
              <a:t> de </a:t>
            </a:r>
            <a:r>
              <a:rPr lang="pt-BR" sz="2800" b="1" dirty="0" err="1"/>
              <a:t>treboada</a:t>
            </a:r>
            <a:r>
              <a:rPr lang="pt-BR" sz="2800" b="1" dirty="0"/>
              <a:t>. </a:t>
            </a:r>
          </a:p>
          <a:p>
            <a:pPr algn="ctr"/>
            <a:r>
              <a:rPr lang="pt-BR" sz="2800" b="1" dirty="0" err="1"/>
              <a:t>En</a:t>
            </a:r>
            <a:r>
              <a:rPr lang="pt-BR" sz="2800" b="1" dirty="0"/>
              <a:t> canto </a:t>
            </a:r>
            <a:r>
              <a:rPr lang="pt-BR" sz="2800" b="1" dirty="0" err="1"/>
              <a:t>senten</a:t>
            </a:r>
            <a:r>
              <a:rPr lang="pt-BR" sz="2800" b="1" dirty="0"/>
              <a:t> </a:t>
            </a:r>
            <a:r>
              <a:rPr lang="pt-BR" sz="2800" b="1" dirty="0" err="1"/>
              <a:t>un</a:t>
            </a:r>
            <a:r>
              <a:rPr lang="pt-BR" sz="2800" b="1" dirty="0"/>
              <a:t> trono preto, </a:t>
            </a:r>
            <a:r>
              <a:rPr lang="pt-BR" sz="2800" b="1" dirty="0" err="1"/>
              <a:t>métense</a:t>
            </a:r>
            <a:r>
              <a:rPr lang="pt-BR" sz="2800" b="1" dirty="0"/>
              <a:t> a correr na casa. </a:t>
            </a:r>
          </a:p>
          <a:p>
            <a:pPr algn="ctr"/>
            <a:r>
              <a:rPr lang="pt-BR" sz="2800" b="1" dirty="0"/>
              <a:t>Non </a:t>
            </a:r>
            <a:r>
              <a:rPr lang="pt-BR" sz="2800" b="1" dirty="0" err="1"/>
              <a:t>foxen</a:t>
            </a:r>
            <a:r>
              <a:rPr lang="pt-BR" sz="2800" b="1" dirty="0"/>
              <a:t> por medo ao ruído, que </a:t>
            </a:r>
            <a:r>
              <a:rPr lang="pt-BR" sz="2800" b="1" dirty="0" err="1"/>
              <a:t>saben</a:t>
            </a:r>
            <a:r>
              <a:rPr lang="pt-BR" sz="2800" b="1" dirty="0"/>
              <a:t> que non </a:t>
            </a:r>
            <a:r>
              <a:rPr lang="pt-BR" sz="2800" b="1" dirty="0" err="1"/>
              <a:t>fai</a:t>
            </a:r>
            <a:r>
              <a:rPr lang="pt-BR" sz="2800" b="1" dirty="0"/>
              <a:t> nada.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1"/>
          <a:stretch/>
        </p:blipFill>
        <p:spPr>
          <a:xfrm>
            <a:off x="852961" y="268588"/>
            <a:ext cx="10395923" cy="50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60" y="703102"/>
            <a:ext cx="9034796" cy="500109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84612" y="5845865"/>
            <a:ext cx="11274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Despois de </a:t>
            </a:r>
            <a:r>
              <a:rPr lang="pt-BR" sz="2800" b="1" dirty="0" err="1" smtClean="0"/>
              <a:t>pasaren</a:t>
            </a:r>
            <a:r>
              <a:rPr lang="pt-BR" sz="2800" b="1" dirty="0" smtClean="0"/>
              <a:t> o inverno case </a:t>
            </a:r>
            <a:r>
              <a:rPr lang="pt-BR" sz="2800" b="1" dirty="0" err="1" smtClean="0"/>
              <a:t>sen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saír</a:t>
            </a:r>
            <a:r>
              <a:rPr lang="pt-BR" sz="2800" b="1" dirty="0" smtClean="0"/>
              <a:t> da casa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555115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9498" y="5697656"/>
            <a:ext cx="111058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 smtClean="0"/>
              <a:t>Fuxen</a:t>
            </a:r>
            <a:r>
              <a:rPr lang="pt-BR" sz="2800" b="1" dirty="0" smtClean="0"/>
              <a:t> </a:t>
            </a:r>
            <a:r>
              <a:rPr lang="pt-BR" sz="2800" b="1" dirty="0"/>
              <a:t>do que </a:t>
            </a:r>
            <a:r>
              <a:rPr lang="pt-BR" sz="2800" b="1" dirty="0" err="1"/>
              <a:t>ven</a:t>
            </a:r>
            <a:r>
              <a:rPr lang="pt-BR" sz="2800" b="1" dirty="0"/>
              <a:t> detrás, </a:t>
            </a:r>
            <a:r>
              <a:rPr lang="pt-BR" sz="2800" b="1" dirty="0" err="1" smtClean="0"/>
              <a:t>fuxen</a:t>
            </a:r>
            <a:r>
              <a:rPr lang="pt-BR" sz="2800" b="1" dirty="0" smtClean="0"/>
              <a:t> </a:t>
            </a:r>
            <a:r>
              <a:rPr lang="pt-BR" sz="2800" b="1" dirty="0"/>
              <a:t>do que o </a:t>
            </a:r>
            <a:r>
              <a:rPr lang="pt-BR" sz="2800" b="1" dirty="0" err="1"/>
              <a:t>acompaña</a:t>
            </a:r>
            <a:r>
              <a:rPr lang="pt-BR" sz="2800" b="1" dirty="0"/>
              <a:t>.</a:t>
            </a:r>
          </a:p>
          <a:p>
            <a:pPr algn="ctr"/>
            <a:r>
              <a:rPr lang="pt-BR" sz="2800" b="1" dirty="0"/>
              <a:t>Non </a:t>
            </a:r>
            <a:r>
              <a:rPr lang="pt-BR" sz="2800" b="1" dirty="0" err="1"/>
              <a:t>queren</a:t>
            </a:r>
            <a:r>
              <a:rPr lang="pt-BR" sz="2800" b="1" dirty="0"/>
              <a:t> que os </a:t>
            </a:r>
            <a:r>
              <a:rPr lang="pt-BR" sz="2800" b="1" dirty="0" err="1"/>
              <a:t>pille</a:t>
            </a:r>
            <a:r>
              <a:rPr lang="pt-BR" sz="2800" b="1" dirty="0"/>
              <a:t> </a:t>
            </a:r>
            <a:r>
              <a:rPr lang="pt-BR" sz="2800" b="1" dirty="0" err="1"/>
              <a:t>fóra</a:t>
            </a:r>
            <a:r>
              <a:rPr lang="pt-BR" sz="2800" b="1" dirty="0"/>
              <a:t> a </a:t>
            </a:r>
            <a:r>
              <a:rPr lang="pt-BR" sz="2800" b="1" dirty="0" err="1"/>
              <a:t>forza</a:t>
            </a:r>
            <a:r>
              <a:rPr lang="pt-BR" sz="2800" b="1" dirty="0"/>
              <a:t> do que </a:t>
            </a:r>
            <a:r>
              <a:rPr lang="pt-BR" sz="2800" b="1" dirty="0" smtClean="0"/>
              <a:t>descarga</a:t>
            </a:r>
            <a:r>
              <a:rPr lang="pt-BR" sz="2800" b="1" dirty="0"/>
              <a:t>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78" y="1300766"/>
            <a:ext cx="9944122" cy="424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55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4120" y="6103444"/>
            <a:ext cx="11157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/>
              <a:t>nin</a:t>
            </a:r>
            <a:r>
              <a:rPr lang="pt-BR" sz="2800" b="1" dirty="0"/>
              <a:t> a </a:t>
            </a:r>
            <a:r>
              <a:rPr lang="pt-BR" sz="2800" b="1" dirty="0" err="1"/>
              <a:t>auga</a:t>
            </a:r>
            <a:r>
              <a:rPr lang="pt-BR" sz="2800" b="1" dirty="0"/>
              <a:t> dos </a:t>
            </a:r>
            <a:r>
              <a:rPr lang="pt-BR" sz="2800" b="1" dirty="0" err="1"/>
              <a:t>chuvascos</a:t>
            </a:r>
            <a:r>
              <a:rPr lang="pt-BR" sz="2800" b="1" dirty="0"/>
              <a:t>,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5" y="669703"/>
            <a:ext cx="11634259" cy="49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91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7441" y="6167838"/>
            <a:ext cx="1078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/>
              <a:t>nin</a:t>
            </a:r>
            <a:r>
              <a:rPr lang="pt-BR" sz="2800" b="1" dirty="0"/>
              <a:t> as pedradas da </a:t>
            </a:r>
            <a:r>
              <a:rPr lang="pt-BR" sz="2800" b="1" dirty="0" err="1"/>
              <a:t>saraiba</a:t>
            </a:r>
            <a:r>
              <a:rPr lang="pt-BR" sz="2800" b="1" dirty="0"/>
              <a:t>. </a:t>
            </a:r>
            <a:endParaRPr lang="gl-ES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159" y="654796"/>
            <a:ext cx="11539471" cy="48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55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8286" y="5771762"/>
            <a:ext cx="10899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Como isto non se amañe van pasar a primavera </a:t>
            </a:r>
          </a:p>
          <a:p>
            <a:pPr algn="ctr"/>
            <a:r>
              <a:rPr lang="gl-ES" sz="2800" b="1" dirty="0"/>
              <a:t>igual que pasaron o </a:t>
            </a:r>
            <a:r>
              <a:rPr lang="gl-ES" sz="2800" b="1" dirty="0" smtClean="0"/>
              <a:t>inverno... </a:t>
            </a:r>
            <a:r>
              <a:rPr lang="gl-ES" sz="2800" b="1" dirty="0"/>
              <a:t>vendo o mundo desde a </a:t>
            </a:r>
            <a:r>
              <a:rPr lang="gl-ES" sz="2800" b="1" dirty="0" smtClean="0"/>
              <a:t>fiestra!</a:t>
            </a:r>
            <a:endParaRPr lang="gl-E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2"/>
          <a:stretch/>
        </p:blipFill>
        <p:spPr>
          <a:xfrm>
            <a:off x="1125923" y="439908"/>
            <a:ext cx="10004545" cy="52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06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361" y="970498"/>
            <a:ext cx="9114310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2" y="340493"/>
            <a:ext cx="9968248" cy="543722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04245" y="5987533"/>
            <a:ext cx="11160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agardaban a primavera para saíren, e gozala,</a:t>
            </a:r>
            <a:endParaRPr lang="gl-ES" sz="2800" b="1" dirty="0"/>
          </a:p>
        </p:txBody>
      </p:sp>
    </p:spTree>
    <p:extLst>
      <p:ext uri="{BB962C8B-B14F-4D97-AF65-F5344CB8AC3E}">
        <p14:creationId xmlns:p14="http://schemas.microsoft.com/office/powerpoint/2010/main" val="260959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20" y="796911"/>
            <a:ext cx="8731450" cy="483318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17679" y="5630094"/>
            <a:ext cx="114407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m</a:t>
            </a:r>
            <a:r>
              <a:rPr lang="pt-BR" sz="2800" b="1" dirty="0" smtClean="0"/>
              <a:t>ais todos os seus </a:t>
            </a:r>
            <a:r>
              <a:rPr lang="pt-BR" sz="2800" b="1" dirty="0" err="1" smtClean="0"/>
              <a:t>plans</a:t>
            </a:r>
            <a:r>
              <a:rPr lang="pt-BR" sz="2800" b="1" dirty="0" smtClean="0"/>
              <a:t> se </a:t>
            </a:r>
            <a:r>
              <a:rPr lang="pt-BR" sz="2800" b="1" dirty="0" err="1" smtClean="0"/>
              <a:t>fixeron</a:t>
            </a:r>
            <a:r>
              <a:rPr lang="pt-BR" sz="2800" b="1" dirty="0" smtClean="0"/>
              <a:t> de </a:t>
            </a:r>
            <a:r>
              <a:rPr lang="pt-BR" sz="2800" b="1" dirty="0" err="1" smtClean="0"/>
              <a:t>borralla</a:t>
            </a:r>
            <a:r>
              <a:rPr lang="pt-BR" sz="2800" b="1" dirty="0" smtClean="0"/>
              <a:t> </a:t>
            </a:r>
          </a:p>
          <a:p>
            <a:pPr algn="ctr"/>
            <a:r>
              <a:rPr lang="pt-BR" sz="2800" b="1" dirty="0" err="1" smtClean="0"/>
              <a:t>co</a:t>
            </a:r>
            <a:r>
              <a:rPr lang="pt-BR" sz="2800" b="1" dirty="0" smtClean="0"/>
              <a:t> tempo que está a </a:t>
            </a:r>
            <a:r>
              <a:rPr lang="pt-BR" sz="2800" b="1" dirty="0" err="1" smtClean="0"/>
              <a:t>facer</a:t>
            </a:r>
            <a:r>
              <a:rPr lang="pt-BR" sz="2800" b="1" dirty="0" smtClean="0"/>
              <a:t> estas últimas semanas: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93147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6989" y="6000413"/>
            <a:ext cx="10686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Se un día </a:t>
            </a:r>
            <a:r>
              <a:rPr lang="es-ES" sz="2800" b="1" dirty="0" err="1"/>
              <a:t>fai</a:t>
            </a:r>
            <a:r>
              <a:rPr lang="es-ES" sz="2800" b="1" dirty="0"/>
              <a:t> frío </a:t>
            </a:r>
            <a:endParaRPr lang="gl-ES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90" y="405841"/>
            <a:ext cx="7637170" cy="54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0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2744" y="6257991"/>
            <a:ext cx="11249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o outro non escampa,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370407"/>
            <a:ext cx="10212947" cy="56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5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1672" y="6142081"/>
            <a:ext cx="10753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/>
              <a:t>ou fai un vento que asusta,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62" y="391087"/>
            <a:ext cx="7789872" cy="55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3594" y="5936018"/>
            <a:ext cx="10763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ou </a:t>
            </a:r>
            <a:r>
              <a:rPr lang="pt-BR" sz="2800" b="1" dirty="0" err="1"/>
              <a:t>sae</a:t>
            </a:r>
            <a:r>
              <a:rPr lang="pt-BR" sz="2800" b="1" dirty="0"/>
              <a:t> de </a:t>
            </a:r>
            <a:r>
              <a:rPr lang="pt-BR" sz="2800" b="1" dirty="0" err="1"/>
              <a:t>néboa</a:t>
            </a:r>
            <a:r>
              <a:rPr lang="pt-BR" sz="2800" b="1" dirty="0"/>
              <a:t> pechada...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98" y="321971"/>
            <a:ext cx="8905339" cy="52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0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8" y="290697"/>
            <a:ext cx="8507347" cy="486085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07830" y="5124864"/>
            <a:ext cx="11299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-</a:t>
            </a:r>
            <a:r>
              <a:rPr lang="pt-BR" sz="2800" b="1" i="1" dirty="0" smtClean="0"/>
              <a:t>Que </a:t>
            </a:r>
            <a:r>
              <a:rPr lang="pt-BR" sz="2800" b="1" i="1" dirty="0" err="1" smtClean="0"/>
              <a:t>xa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so</a:t>
            </a:r>
            <a:r>
              <a:rPr lang="pt-BR" sz="2800" b="1" i="1" dirty="0" smtClean="0"/>
              <a:t> falta que neve para rematar de “</a:t>
            </a:r>
            <a:r>
              <a:rPr lang="pt-BR" sz="2800" b="1" i="1" dirty="0" err="1" smtClean="0"/>
              <a:t>arranxala</a:t>
            </a:r>
            <a:r>
              <a:rPr lang="pt-BR" sz="2800" b="1" i="1" dirty="0" smtClean="0"/>
              <a:t>”.</a:t>
            </a:r>
          </a:p>
          <a:p>
            <a:pPr algn="ctr"/>
            <a:r>
              <a:rPr lang="pt-BR" sz="2800" b="1" dirty="0" smtClean="0"/>
              <a:t>(</a:t>
            </a:r>
            <a:r>
              <a:rPr lang="pt-BR" sz="2800" b="1" dirty="0" err="1" smtClean="0"/>
              <a:t>Aínda</a:t>
            </a:r>
            <a:r>
              <a:rPr lang="pt-BR" sz="2800" b="1" dirty="0" smtClean="0"/>
              <a:t> que, por outra banda, non </a:t>
            </a:r>
            <a:r>
              <a:rPr lang="pt-BR" sz="2800" b="1" dirty="0" err="1" smtClean="0"/>
              <a:t>sería</a:t>
            </a:r>
            <a:r>
              <a:rPr lang="pt-BR" sz="2800" b="1" dirty="0" smtClean="0"/>
              <a:t> unha cousa </a:t>
            </a:r>
            <a:r>
              <a:rPr lang="pt-BR" sz="2800" b="1" dirty="0" err="1" smtClean="0"/>
              <a:t>tan</a:t>
            </a:r>
            <a:r>
              <a:rPr lang="pt-BR" sz="2800" b="1" dirty="0" smtClean="0"/>
              <a:t> mala </a:t>
            </a:r>
          </a:p>
          <a:p>
            <a:pPr algn="ctr"/>
            <a:r>
              <a:rPr lang="pt-BR" sz="2800" b="1" dirty="0" smtClean="0"/>
              <a:t>porque como onde eles </a:t>
            </a:r>
            <a:r>
              <a:rPr lang="pt-BR" sz="2800" b="1" dirty="0" err="1" smtClean="0"/>
              <a:t>viven</a:t>
            </a:r>
            <a:r>
              <a:rPr lang="pt-BR" sz="2800" b="1" dirty="0" smtClean="0"/>
              <a:t> non é doado que caia...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798883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387</Words>
  <Application>Microsoft Office PowerPoint</Application>
  <PresentationFormat>Panorámica</PresentationFormat>
  <Paragraphs>37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</dc:creator>
  <cp:lastModifiedBy>Mon</cp:lastModifiedBy>
  <cp:revision>22</cp:revision>
  <dcterms:created xsi:type="dcterms:W3CDTF">2025-05-08T13:19:27Z</dcterms:created>
  <dcterms:modified xsi:type="dcterms:W3CDTF">2025-05-12T13:02:01Z</dcterms:modified>
</cp:coreProperties>
</file>